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Sora Medium" panose="020B0604020202020204" charset="0"/>
      <p:regular r:id="rId14"/>
    </p:embeddedFont>
    <p:embeddedFont>
      <p:font typeface="Noto Sans TC" panose="020B0604020202020204" charset="-128"/>
      <p:regular r:id="rId15"/>
    </p:embeddedFont>
    <p:embeddedFont>
      <p:font typeface="Segoe UI Light" panose="020B0502040204020203" pitchFamily="34" charset="0"/>
      <p:regular r:id="rId16"/>
      <p:italic r:id="rId17"/>
    </p:embeddedFont>
    <p:embeddedFont>
      <p:font typeface="Sitka Text" panose="02000505000000020004" pitchFamily="2" charset="0"/>
      <p:regular r:id="rId18"/>
      <p:bold r:id="rId19"/>
      <p:italic r:id="rId20"/>
      <p:boldItalic r:id="rId21"/>
    </p:embeddedFont>
    <p:embeddedFont>
      <p:font typeface="Constantia" panose="02030602050306030303" pitchFamily="18" charset="0"/>
      <p:regular r:id="rId22"/>
      <p:bold r:id="rId23"/>
      <p:italic r:id="rId24"/>
      <p:bold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ll" initials="d" lastIdx="1" clrIdx="0">
    <p:extLst>
      <p:ext uri="{19B8F6BF-5375-455C-9EA6-DF929625EA0E}">
        <p15:presenceInfo xmlns:p15="http://schemas.microsoft.com/office/powerpoint/2012/main" userId="del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364" autoAdjust="0"/>
  </p:normalViewPr>
  <p:slideViewPr>
    <p:cSldViewPr snapToGrid="0" snapToObjects="1">
      <p:cViewPr varScale="1">
        <p:scale>
          <a:sx n="58" d="100"/>
          <a:sy n="58" d="100"/>
        </p:scale>
        <p:origin x="756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12-29T11:51:45.373" idx="1">
    <p:pos x="9216" y="0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3062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0279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comments" Target="../comments/commen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1655088"/>
            <a:ext cx="4919424" cy="491942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Introduction to ZipeBite: Revolutionizing the Online Food System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62801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Welcome to the future of online food! ZipeBite is a new platform designed to connect customers and restaurants in a seamless and efficient way.</a:t>
            </a:r>
            <a:endParaRPr lang="en-US" sz="1750" dirty="0"/>
          </a:p>
        </p:txBody>
      </p:sp>
      <p:sp>
        <p:nvSpPr>
          <p:cNvPr id="6" name="Rectangle 5"/>
          <p:cNvSpPr/>
          <p:nvPr/>
        </p:nvSpPr>
        <p:spPr>
          <a:xfrm>
            <a:off x="12508992" y="7424928"/>
            <a:ext cx="1975104" cy="67665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2568844" y="7714211"/>
            <a:ext cx="1928552" cy="39901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65265" y="881149"/>
            <a:ext cx="6683433" cy="176229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59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16378" y="1413164"/>
            <a:ext cx="77866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rgbClr val="FF0000"/>
                </a:solidFill>
              </a:rPr>
              <a:t>  Any Questions ? </a:t>
            </a:r>
            <a:endParaRPr lang="en-US" sz="8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61311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2668596" y="7747462"/>
            <a:ext cx="1845426" cy="3657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2668596" y="7747462"/>
            <a:ext cx="184542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0"/>
          <p:cNvSpPr/>
          <p:nvPr/>
        </p:nvSpPr>
        <p:spPr>
          <a:xfrm>
            <a:off x="0" y="1995055"/>
            <a:ext cx="13458239" cy="3840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endParaRPr lang="en-US" sz="8000" dirty="0" smtClean="0">
              <a:solidFill>
                <a:srgbClr val="97B8FF"/>
              </a:solidFill>
              <a:latin typeface="Sora Medium" pitchFamily="34" charset="0"/>
              <a:cs typeface="Sora Medium" pitchFamily="34" charset="-120"/>
            </a:endParaRPr>
          </a:p>
          <a:p>
            <a:pPr marL="0" indent="0" algn="ctr">
              <a:lnSpc>
                <a:spcPts val="5550"/>
              </a:lnSpc>
              <a:buNone/>
            </a:pPr>
            <a:endParaRPr lang="en-US" sz="8000" dirty="0">
              <a:solidFill>
                <a:srgbClr val="97B8FF"/>
              </a:solidFill>
              <a:latin typeface="Sora Medium" pitchFamily="34" charset="0"/>
              <a:cs typeface="Sora Medium" pitchFamily="34" charset="-120"/>
            </a:endParaRPr>
          </a:p>
          <a:p>
            <a:pPr marL="0" indent="0" algn="ctr">
              <a:lnSpc>
                <a:spcPts val="5550"/>
              </a:lnSpc>
              <a:buNone/>
            </a:pPr>
            <a:r>
              <a:rPr lang="en-US" sz="8000" dirty="0" smtClean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     THANK </a:t>
            </a:r>
            <a:r>
              <a:rPr lang="en-US" sz="8000" dirty="0" smtClean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YOU</a:t>
            </a:r>
            <a:endParaRPr lang="en-US" sz="8000" dirty="0"/>
          </a:p>
        </p:txBody>
      </p:sp>
      <p:sp>
        <p:nvSpPr>
          <p:cNvPr id="9" name="Text 1"/>
          <p:cNvSpPr/>
          <p:nvPr/>
        </p:nvSpPr>
        <p:spPr>
          <a:xfrm>
            <a:off x="10190667" y="7293975"/>
            <a:ext cx="7556421" cy="3892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800" u="sng" dirty="0" smtClean="0">
                <a:solidFill>
                  <a:schemeClr val="bg1"/>
                </a:solidFill>
              </a:rPr>
              <a:t>By : </a:t>
            </a:r>
            <a:r>
              <a:rPr lang="en-US" sz="2800" u="sng" dirty="0" err="1" smtClean="0">
                <a:solidFill>
                  <a:schemeClr val="bg1"/>
                </a:solidFill>
              </a:rPr>
              <a:t>Shyamsunder.Prajapati</a:t>
            </a:r>
            <a:endParaRPr lang="en-US" sz="2800" u="sng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2728448" y="7824770"/>
            <a:ext cx="1755648" cy="34747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32968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696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The Challenges in the Traditional Food Ecosystem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19197" y="56584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Options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624117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Selection of cuisine of food </a:t>
            </a:r>
            <a:r>
              <a:rPr lang="en-US" sz="1750" dirty="0" smtClean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offer 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 multiple </a:t>
            </a:r>
            <a:r>
              <a:rPr lang="en-US" sz="1750" dirty="0" smtClean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cuisines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, leaving customers with multiple choices.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57032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low Fees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624117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Low fees or charges can make ordering food, online for  pocket-friendly, especially families and groups.</a:t>
            </a:r>
            <a:endParaRPr lang="en-US" sz="1750" dirty="0"/>
          </a:p>
        </p:txBody>
      </p:sp>
      <p:sp>
        <p:nvSpPr>
          <p:cNvPr id="8" name="Rectangle 7"/>
          <p:cNvSpPr/>
          <p:nvPr/>
        </p:nvSpPr>
        <p:spPr>
          <a:xfrm>
            <a:off x="12728448" y="7461504"/>
            <a:ext cx="1773936" cy="62179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19197" y="4105545"/>
            <a:ext cx="7315200" cy="70788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r>
              <a:rPr lang="en-US" sz="2000" dirty="0"/>
              <a:t>Traditional food systems of indigenous peoples are based on local access to a diversity of naturally resilient food  services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0"/>
          <p:cNvSpPr/>
          <p:nvPr/>
        </p:nvSpPr>
        <p:spPr>
          <a:xfrm>
            <a:off x="557307" y="48537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ZipeBite's Vision: Connecting Customers &amp; Restaurants</a:t>
            </a:r>
            <a:endParaRPr lang="en-US" sz="4450" dirty="0"/>
          </a:p>
        </p:txBody>
      </p:sp>
      <p:pic>
        <p:nvPicPr>
          <p:cNvPr id="2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9357" y="2486365"/>
            <a:ext cx="2152055" cy="1306949"/>
          </a:xfrm>
          <a:prstGeom prst="rect">
            <a:avLst/>
          </a:prstGeom>
        </p:spPr>
      </p:pic>
      <p:sp>
        <p:nvSpPr>
          <p:cNvPr id="22" name="Text 1"/>
          <p:cNvSpPr/>
          <p:nvPr/>
        </p:nvSpPr>
        <p:spPr>
          <a:xfrm>
            <a:off x="3626069" y="3058511"/>
            <a:ext cx="882870" cy="488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 smtClean="0">
                <a:solidFill>
                  <a:srgbClr val="000000"/>
                </a:solidFill>
                <a:latin typeface="Constantia" panose="02030602050306030303" pitchFamily="18" charset="0"/>
                <a:cs typeface="Segoe UI Light" panose="020B0502040204020203" pitchFamily="34" charset="0"/>
              </a:rPr>
              <a:t>Goals</a:t>
            </a:r>
            <a:endParaRPr lang="en-US" sz="2200" dirty="0">
              <a:latin typeface="Constantia" panose="02030602050306030303" pitchFamily="18" charset="0"/>
              <a:cs typeface="Segoe UI Light" panose="020B0502040204020203" pitchFamily="34" charset="0"/>
            </a:endParaRPr>
          </a:p>
        </p:txBody>
      </p:sp>
      <p:sp>
        <p:nvSpPr>
          <p:cNvPr id="23" name="Text 2"/>
          <p:cNvSpPr/>
          <p:nvPr/>
        </p:nvSpPr>
        <p:spPr>
          <a:xfrm>
            <a:off x="5357217" y="3188752"/>
            <a:ext cx="31171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 smtClean="0">
                <a:solidFill>
                  <a:srgbClr val="E0D6DE"/>
                </a:solidFill>
                <a:latin typeface="Sitka Text" panose="02000505000000020004" pitchFamily="2" charset="0"/>
                <a:ea typeface="Sora Medium" pitchFamily="34" charset="-122"/>
                <a:cs typeface="Sora Medium" pitchFamily="34" charset="-120"/>
              </a:rPr>
              <a:t> Increased Profit </a:t>
            </a:r>
            <a:endParaRPr lang="en-US" sz="2400" dirty="0">
              <a:latin typeface="Sitka Text" panose="02000505000000020004" pitchFamily="2" charset="0"/>
            </a:endParaRPr>
          </a:p>
        </p:txBody>
      </p:sp>
      <p:sp>
        <p:nvSpPr>
          <p:cNvPr id="24" name="Shape 4"/>
          <p:cNvSpPr/>
          <p:nvPr/>
        </p:nvSpPr>
        <p:spPr>
          <a:xfrm>
            <a:off x="5169354" y="3785694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AFCBF8"/>
          </a:solidFill>
          <a:ln/>
        </p:spPr>
      </p:sp>
      <p:pic>
        <p:nvPicPr>
          <p:cNvPr id="2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21" y="3794051"/>
            <a:ext cx="4304109" cy="1273698"/>
          </a:xfrm>
          <a:prstGeom prst="rect">
            <a:avLst/>
          </a:prstGeom>
        </p:spPr>
      </p:pic>
      <p:sp>
        <p:nvSpPr>
          <p:cNvPr id="26" name="Text 5"/>
          <p:cNvSpPr/>
          <p:nvPr/>
        </p:nvSpPr>
        <p:spPr>
          <a:xfrm>
            <a:off x="3515710" y="4186237"/>
            <a:ext cx="110358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 smtClean="0">
                <a:solidFill>
                  <a:srgbClr val="000000"/>
                </a:solidFill>
                <a:latin typeface="Constantia" panose="02030602050306030303" pitchFamily="18" charset="0"/>
                <a:cs typeface="Segoe UI Light" panose="020B0502040204020203" pitchFamily="34" charset="0"/>
              </a:rPr>
              <a:t>Strategy</a:t>
            </a:r>
            <a:endParaRPr lang="en-US" sz="2200" dirty="0">
              <a:latin typeface="Constantia" panose="02030602050306030303" pitchFamily="18" charset="0"/>
              <a:cs typeface="Segoe UI Light" panose="020B0502040204020203" pitchFamily="34" charset="0"/>
            </a:endParaRPr>
          </a:p>
        </p:txBody>
      </p:sp>
      <p:sp>
        <p:nvSpPr>
          <p:cNvPr id="27" name="Text 6"/>
          <p:cNvSpPr/>
          <p:nvPr/>
        </p:nvSpPr>
        <p:spPr>
          <a:xfrm>
            <a:off x="7324383" y="4040844"/>
            <a:ext cx="3159687" cy="1108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E0D6DE"/>
                </a:solidFill>
                <a:latin typeface="Sitka Text" panose="02000505000000020004" pitchFamily="2" charset="0"/>
                <a:ea typeface="Sora Medium" pitchFamily="34" charset="-122"/>
                <a:cs typeface="Sora Medium" pitchFamily="34" charset="-120"/>
              </a:rPr>
              <a:t>Increase Sales 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E0D6DE"/>
                </a:solidFill>
                <a:latin typeface="Sitka Text" panose="02000505000000020004" pitchFamily="2" charset="0"/>
                <a:ea typeface="Sora Medium" pitchFamily="34" charset="-122"/>
                <a:cs typeface="Sora Medium" pitchFamily="34" charset="-120"/>
              </a:rPr>
              <a:t>  Target New Customer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E0D6DE"/>
                </a:solidFill>
                <a:latin typeface="Sitka Text" panose="02000505000000020004" pitchFamily="2" charset="0"/>
                <a:ea typeface="Sora Medium" pitchFamily="34" charset="-122"/>
                <a:cs typeface="Sora Medium" pitchFamily="34" charset="-120"/>
              </a:rPr>
              <a:t>     New Products</a:t>
            </a:r>
          </a:p>
          <a:p>
            <a:pPr marL="0" indent="0" algn="l">
              <a:lnSpc>
                <a:spcPts val="2750"/>
              </a:lnSpc>
              <a:buNone/>
            </a:pPr>
            <a:endParaRPr lang="en-US" sz="2200" dirty="0">
              <a:latin typeface="Sitka Text" panose="02000505000000020004" pitchFamily="2" charset="0"/>
            </a:endParaRPr>
          </a:p>
        </p:txBody>
      </p:sp>
      <p:sp>
        <p:nvSpPr>
          <p:cNvPr id="28" name="Text 7"/>
          <p:cNvSpPr/>
          <p:nvPr/>
        </p:nvSpPr>
        <p:spPr>
          <a:xfrm>
            <a:off x="6433304" y="5114092"/>
            <a:ext cx="35390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29" name="Shape 8"/>
          <p:cNvSpPr/>
          <p:nvPr/>
        </p:nvSpPr>
        <p:spPr>
          <a:xfrm>
            <a:off x="6263164" y="5071668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F9D933"/>
          </a:solidFill>
          <a:ln/>
        </p:spPr>
      </p:sp>
      <p:pic>
        <p:nvPicPr>
          <p:cNvPr id="3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302" y="5050333"/>
            <a:ext cx="6456164" cy="1306949"/>
          </a:xfrm>
          <a:prstGeom prst="rect">
            <a:avLst/>
          </a:prstGeom>
        </p:spPr>
      </p:pic>
      <p:sp>
        <p:nvSpPr>
          <p:cNvPr id="31" name="Text 9"/>
          <p:cNvSpPr/>
          <p:nvPr/>
        </p:nvSpPr>
        <p:spPr>
          <a:xfrm>
            <a:off x="3405351" y="5476996"/>
            <a:ext cx="1340069" cy="510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 smtClean="0">
                <a:solidFill>
                  <a:srgbClr val="000000"/>
                </a:solidFill>
                <a:latin typeface="Constantia" panose="02030602050306030303" pitchFamily="18" charset="0"/>
                <a:cs typeface="Segoe UI Light" panose="020B0502040204020203" pitchFamily="34" charset="0"/>
              </a:rPr>
              <a:t>Branding</a:t>
            </a:r>
            <a:endParaRPr lang="en-US" sz="2200" dirty="0">
              <a:latin typeface="Constantia" panose="02030602050306030303" pitchFamily="18" charset="0"/>
              <a:cs typeface="Segoe UI Light" panose="020B0502040204020203" pitchFamily="34" charset="0"/>
            </a:endParaRPr>
          </a:p>
        </p:txBody>
      </p:sp>
      <p:sp>
        <p:nvSpPr>
          <p:cNvPr id="32" name="Text 10"/>
          <p:cNvSpPr/>
          <p:nvPr/>
        </p:nvSpPr>
        <p:spPr>
          <a:xfrm>
            <a:off x="9861515" y="5072693"/>
            <a:ext cx="3570706" cy="1583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E0D6DE"/>
                </a:solidFill>
                <a:latin typeface="Sitka Text" panose="02000505000000020004" pitchFamily="2" charset="0"/>
                <a:ea typeface="Sora Medium" pitchFamily="34" charset="-122"/>
                <a:cs typeface="Sora Medium" pitchFamily="34" charset="-120"/>
              </a:rPr>
              <a:t>Brand Messaging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E0D6DE"/>
                </a:solidFill>
                <a:latin typeface="Sitka Text" panose="02000505000000020004" pitchFamily="2" charset="0"/>
                <a:ea typeface="Sora Medium" pitchFamily="34" charset="-122"/>
                <a:cs typeface="Sora Medium" pitchFamily="34" charset="-120"/>
              </a:rPr>
              <a:t>  Tagline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itka Text" panose="02000505000000020004" pitchFamily="2" charset="0"/>
                <a:ea typeface="Sora Medium" pitchFamily="34" charset="-122"/>
                <a:cs typeface="Sora Medium" pitchFamily="34" charset="-120"/>
              </a:rPr>
              <a:t> </a:t>
            </a:r>
            <a:r>
              <a:rPr lang="en-US" sz="2200" dirty="0" smtClean="0">
                <a:solidFill>
                  <a:srgbClr val="E0D6DE"/>
                </a:solidFill>
                <a:latin typeface="Sitka Text" panose="02000505000000020004" pitchFamily="2" charset="0"/>
                <a:ea typeface="Sora Medium" pitchFamily="34" charset="-122"/>
                <a:cs typeface="Sora Medium" pitchFamily="34" charset="-120"/>
              </a:rPr>
              <a:t>   Brand holding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E0D6DE"/>
                </a:solidFill>
                <a:latin typeface="Sitka Text" panose="02000505000000020004" pitchFamily="2" charset="0"/>
                <a:ea typeface="Sora Medium" pitchFamily="34" charset="-122"/>
                <a:cs typeface="Sora Medium" pitchFamily="34" charset="-120"/>
              </a:rPr>
              <a:t>      Advertisement</a:t>
            </a:r>
          </a:p>
          <a:p>
            <a:pPr>
              <a:lnSpc>
                <a:spcPts val="2750"/>
              </a:lnSpc>
            </a:pPr>
            <a:r>
              <a:rPr lang="en-US" sz="2200" dirty="0" smtClean="0">
                <a:solidFill>
                  <a:srgbClr val="E0D6DE"/>
                </a:solidFill>
                <a:latin typeface="Sitka Text" panose="02000505000000020004" pitchFamily="2" charset="0"/>
                <a:ea typeface="Sora Medium" pitchFamily="34" charset="-122"/>
                <a:cs typeface="Sora Medium" pitchFamily="34" charset="-120"/>
              </a:rPr>
              <a:t> </a:t>
            </a:r>
            <a:r>
              <a:rPr lang="en-US" dirty="0">
                <a:latin typeface="Sitka Text" panose="02000505000000020004" pitchFamily="2" charset="0"/>
              </a:rPr>
              <a:t> </a:t>
            </a:r>
            <a:r>
              <a:rPr lang="en-US" dirty="0" smtClean="0">
                <a:latin typeface="Sitka Text" panose="02000505000000020004" pitchFamily="2" charset="0"/>
              </a:rPr>
              <a:t> </a:t>
            </a:r>
            <a:endParaRPr lang="en-US" sz="2200" dirty="0">
              <a:latin typeface="Sitka Text" panose="02000505000000020004" pitchFamily="2" charset="0"/>
            </a:endParaRPr>
          </a:p>
        </p:txBody>
      </p:sp>
      <p:sp>
        <p:nvSpPr>
          <p:cNvPr id="33" name="Text 11"/>
          <p:cNvSpPr/>
          <p:nvPr/>
        </p:nvSpPr>
        <p:spPr>
          <a:xfrm>
            <a:off x="7509272" y="6477714"/>
            <a:ext cx="236362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cxnSp>
        <p:nvCxnSpPr>
          <p:cNvPr id="34" name="Straight Connector 33"/>
          <p:cNvCxnSpPr/>
          <p:nvPr/>
        </p:nvCxnSpPr>
        <p:spPr>
          <a:xfrm>
            <a:off x="6242247" y="5072693"/>
            <a:ext cx="7346633" cy="20717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1008217" y="6552875"/>
            <a:ext cx="66223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itka Text" panose="02000505000000020004" pitchFamily="2" charset="0"/>
              </a:rPr>
              <a:t>Customer Experience : Simple &amp; Efficient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itka Text" panose="02000505000000020004" pitchFamily="2" charset="0"/>
              </a:rPr>
              <a:t>Restaurant Management : Tools &amp; Insights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itka Text" panose="02000505000000020004" pitchFamily="2" charset="0"/>
              </a:rPr>
              <a:t>Food Ecosystem : Sustainable &amp; Fair</a:t>
            </a:r>
            <a:endParaRPr lang="en-US" sz="2400" dirty="0">
              <a:solidFill>
                <a:schemeClr val="bg1"/>
              </a:solidFill>
              <a:latin typeface="Sitka Text" panose="02000505000000020004" pitchFamily="2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2568844" y="7753204"/>
            <a:ext cx="2061556" cy="36001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1950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1405" y="3319582"/>
            <a:ext cx="13107591" cy="1359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The ZipeBite Platform: A Seamless Digital Experience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405" y="5005507"/>
            <a:ext cx="543878" cy="54387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1405" y="5766911"/>
            <a:ext cx="2719507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Search &amp; Discover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61405" y="6237327"/>
            <a:ext cx="3032165" cy="1392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Easily browse local restaurants and cuisines with filters and personalized recommendations.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9801" y="5005507"/>
            <a:ext cx="543878" cy="54387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19801" y="5766911"/>
            <a:ext cx="2719507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Explore Menus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4119801" y="6237327"/>
            <a:ext cx="3032284" cy="10440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View detailed menus with photos, descriptions, and nutritional information.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8316" y="5005507"/>
            <a:ext cx="543878" cy="54387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78316" y="5766911"/>
            <a:ext cx="2719507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Order &amp; Track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478316" y="6237327"/>
            <a:ext cx="3032165" cy="10440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Place orders securely and track their progress in real-time.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6712" y="5005507"/>
            <a:ext cx="543878" cy="54387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6712" y="5766911"/>
            <a:ext cx="2719507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Secure Payment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10836712" y="6106834"/>
            <a:ext cx="3032284" cy="1392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Choose from multiple payment options, including digital wallets and credit cards.</a:t>
            </a:r>
            <a:endParaRPr lang="en-US" sz="1700" dirty="0"/>
          </a:p>
        </p:txBody>
      </p:sp>
      <p:sp>
        <p:nvSpPr>
          <p:cNvPr id="16" name="Rectangle 15"/>
          <p:cNvSpPr/>
          <p:nvPr/>
        </p:nvSpPr>
        <p:spPr>
          <a:xfrm>
            <a:off x="12783312" y="7808976"/>
            <a:ext cx="1719072" cy="2926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Animation: Walkthrough of the Online Food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Imagine a seamless experience where you can easily find your favorite restaurants, explore their menus, place your order, and track it all in one intuitive app.</a:t>
            </a:r>
            <a:endParaRPr lang="en-US" sz="1750" dirty="0"/>
          </a:p>
        </p:txBody>
      </p:sp>
      <p:sp>
        <p:nvSpPr>
          <p:cNvPr id="5" name="Rectangle 4"/>
          <p:cNvSpPr/>
          <p:nvPr/>
        </p:nvSpPr>
        <p:spPr>
          <a:xfrm>
            <a:off x="12819888" y="7680960"/>
            <a:ext cx="1627632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2783312" y="7680960"/>
            <a:ext cx="1719072" cy="42062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Online Food Ord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4630399" cy="83280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19545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Key Features: Personalized Menu &amp; Easy Ordering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84119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976908" y="3926205"/>
            <a:ext cx="14394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841194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Personalized Recommendations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68594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Get tailored suggestions based on your past orders and preferences.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84119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4834652" y="3926205"/>
            <a:ext cx="211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841194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Order Customization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468594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Add or remove ingredients, adjust portion sizes, and create your perfect meal.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25661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3" name="Text 10"/>
          <p:cNvSpPr/>
          <p:nvPr/>
        </p:nvSpPr>
        <p:spPr>
          <a:xfrm>
            <a:off x="943451" y="6341626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2566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Fast Checkout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74703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Save your payment information for faster and easier checkout.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363712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3712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Benefits for Customers: Convenience, Variety, and Transparency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394841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56216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Convenience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6112073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Order your  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food from your </a:t>
            </a:r>
            <a:r>
              <a:rPr lang="en-US" sz="1750" dirty="0" smtClean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table  inside 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restaurants </a:t>
            </a:r>
            <a:r>
              <a:rPr lang="en-US" sz="1750" dirty="0" smtClean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anytime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394841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5443776" y="56216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Variety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6112073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Explore a wide range of cuisines and dining options, from casual to fine dining.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394841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9866948" y="56216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Transparency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6112073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See nutritional information, ingredient lists, and reviews to make informed decisions.</a:t>
            </a:r>
            <a:endParaRPr lang="en-US" sz="1750" dirty="0"/>
          </a:p>
        </p:txBody>
      </p:sp>
      <p:sp>
        <p:nvSpPr>
          <p:cNvPr id="13" name="Rectangle 12"/>
          <p:cNvSpPr/>
          <p:nvPr/>
        </p:nvSpPr>
        <p:spPr>
          <a:xfrm>
            <a:off x="12856464" y="7626096"/>
            <a:ext cx="16276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2783312" y="7626097"/>
            <a:ext cx="1719072" cy="4754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0537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Advantages for Restaurants: Increased Visibility and Expanded Reach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49654"/>
            <a:ext cx="2173724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3403283"/>
            <a:ext cx="11989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32033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Wider Audience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693795"/>
            <a:ext cx="55662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Reach new customers beyond your physical location.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4268272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3F3F44"/>
          </a:solidFill>
          <a:ln/>
        </p:spPr>
      </p:sp>
      <p:sp>
        <p:nvSpPr>
          <p:cNvPr id="8" name="Shape 6"/>
          <p:cNvSpPr/>
          <p:nvPr/>
        </p:nvSpPr>
        <p:spPr>
          <a:xfrm>
            <a:off x="786588" y="4468177"/>
            <a:ext cx="4354770" cy="1235631"/>
          </a:xfrm>
          <a:prstGeom prst="roundRect">
            <a:avLst>
              <a:gd name="adj" fmla="val 50000"/>
            </a:avLst>
          </a:prstGeom>
          <a:solidFill>
            <a:srgbClr val="26262B"/>
          </a:solidFill>
          <a:ln/>
        </p:spPr>
      </p:sp>
      <p:sp>
        <p:nvSpPr>
          <p:cNvPr id="9" name="Text 7"/>
          <p:cNvSpPr/>
          <p:nvPr/>
        </p:nvSpPr>
        <p:spPr>
          <a:xfrm>
            <a:off x="1020604" y="4823579"/>
            <a:ext cx="17657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4623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Direct Connection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5114092"/>
            <a:ext cx="732865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Build relationships with customers through personalized interactions.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688568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3F3F44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817156"/>
            <a:ext cx="6521410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14" name="Text 12"/>
          <p:cNvSpPr/>
          <p:nvPr/>
        </p:nvSpPr>
        <p:spPr>
          <a:xfrm>
            <a:off x="1020604" y="6243876"/>
            <a:ext cx="17573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6043970"/>
            <a:ext cx="34736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Streamlined Operations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534388"/>
            <a:ext cx="598872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Manage orders efficiently and receive payments securely.</a:t>
            </a:r>
            <a:endParaRPr lang="en-US" sz="1750" dirty="0"/>
          </a:p>
        </p:txBody>
      </p:sp>
      <p:sp>
        <p:nvSpPr>
          <p:cNvPr id="17" name="Rectangle 16"/>
          <p:cNvSpPr/>
          <p:nvPr/>
        </p:nvSpPr>
        <p:spPr>
          <a:xfrm>
            <a:off x="12696825" y="7735824"/>
            <a:ext cx="1787271" cy="34747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86587" y="2992248"/>
            <a:ext cx="2173724" cy="129170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86587" y="4420045"/>
            <a:ext cx="4354771" cy="128376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786588" y="5802036"/>
            <a:ext cx="6528612" cy="1306828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The Future of ZipeBite: Scaling the Online Food Revolution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ZipeBite is committed to connecting customers and restaurants across the globe, making the online food experience more convenient, accessible, and enjoyable.</a:t>
            </a:r>
            <a:endParaRPr lang="en-US" sz="1750" dirty="0"/>
          </a:p>
        </p:txBody>
      </p:sp>
      <p:sp>
        <p:nvSpPr>
          <p:cNvPr id="5" name="Rectangle 4"/>
          <p:cNvSpPr/>
          <p:nvPr/>
        </p:nvSpPr>
        <p:spPr>
          <a:xfrm>
            <a:off x="12728448" y="7735824"/>
            <a:ext cx="1755648" cy="34747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59" y="137160"/>
            <a:ext cx="6006662" cy="794613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2655296" y="7789025"/>
            <a:ext cx="1901952" cy="34747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1129</TotalTime>
  <Words>454</Words>
  <Application>Microsoft Office PowerPoint</Application>
  <PresentationFormat>Custom</PresentationFormat>
  <Paragraphs>79</Paragraphs>
  <Slides>11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Sora Medium</vt:lpstr>
      <vt:lpstr>Noto Sans TC</vt:lpstr>
      <vt:lpstr>Segoe UI Light</vt:lpstr>
      <vt:lpstr>Sitka Text</vt:lpstr>
      <vt:lpstr>Constantia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dell</cp:lastModifiedBy>
  <cp:revision>21</cp:revision>
  <dcterms:created xsi:type="dcterms:W3CDTF">2024-12-27T20:19:38Z</dcterms:created>
  <dcterms:modified xsi:type="dcterms:W3CDTF">2024-12-29T15:16:10Z</dcterms:modified>
</cp:coreProperties>
</file>